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1" r:id="rId4"/>
    <p:sldId id="260" r:id="rId5"/>
    <p:sldId id="264" r:id="rId6"/>
    <p:sldId id="263" r:id="rId7"/>
    <p:sldId id="258" r:id="rId8"/>
    <p:sldId id="259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7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4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1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833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7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8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4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8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77DBA-FF67-F436-8B54-585CF78D9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233" y="1545996"/>
            <a:ext cx="9815533" cy="1403808"/>
          </a:xfrm>
        </p:spPr>
        <p:txBody>
          <a:bodyPr>
            <a:normAutofit fontScale="90000"/>
          </a:bodyPr>
          <a:lstStyle/>
          <a:p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轻型</a:t>
            </a:r>
            <a:r>
              <a:rPr lang="en-US" altLang="zh-CN" sz="8000" dirty="0">
                <a:latin typeface="幼圆" panose="02010509060101010101" pitchFamily="49" charset="-122"/>
                <a:ea typeface="幼圆" panose="02010509060101010101" pitchFamily="49" charset="-122"/>
              </a:rPr>
              <a:t>GTD</a:t>
            </a:r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软件设计与制作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5CEDCB-763D-BEBB-89C0-C1A984F9E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526" y="3561401"/>
            <a:ext cx="2560948" cy="1547928"/>
          </a:xfrm>
        </p:spPr>
        <p:txBody>
          <a:bodyPr/>
          <a:lstStyle/>
          <a:p>
            <a:r>
              <a:rPr lang="en-US" altLang="zh-CN" dirty="0"/>
              <a:t>2153691 </a:t>
            </a:r>
            <a:r>
              <a:rPr lang="zh-CN" altLang="en-US" dirty="0"/>
              <a:t>邓岳衡</a:t>
            </a:r>
            <a:endParaRPr lang="en-US" altLang="zh-CN" dirty="0"/>
          </a:p>
          <a:p>
            <a:r>
              <a:rPr lang="en-US" altLang="zh-CN" dirty="0"/>
              <a:t>2152588 </a:t>
            </a:r>
            <a:r>
              <a:rPr lang="zh-CN" altLang="en-US" dirty="0"/>
              <a:t>王景岳</a:t>
            </a:r>
            <a:endParaRPr lang="en-US" altLang="zh-CN" dirty="0"/>
          </a:p>
          <a:p>
            <a:r>
              <a:rPr lang="en-US" altLang="zh-CN" dirty="0"/>
              <a:t>2151418 </a:t>
            </a:r>
            <a:r>
              <a:rPr lang="zh-CN" altLang="en-US" dirty="0"/>
              <a:t>张耀华</a:t>
            </a:r>
          </a:p>
        </p:txBody>
      </p:sp>
    </p:spTree>
    <p:extLst>
      <p:ext uri="{BB962C8B-B14F-4D97-AF65-F5344CB8AC3E}">
        <p14:creationId xmlns:p14="http://schemas.microsoft.com/office/powerpoint/2010/main" val="33037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91723-0D35-11AC-C672-5CFB7CA2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17" y="171133"/>
            <a:ext cx="4205674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背景和动机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452FD-9038-0FC2-B093-6887A8D9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2" y="1253765"/>
            <a:ext cx="10576874" cy="543310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3200" dirty="0"/>
              <a:t>根据</a:t>
            </a:r>
            <a:r>
              <a:rPr lang="en-US" altLang="zh-CN" sz="3200" dirty="0"/>
              <a:t>GTD</a:t>
            </a:r>
            <a:r>
              <a:rPr lang="zh-CN" altLang="en-US" sz="3200" dirty="0"/>
              <a:t>理论，使用</a:t>
            </a:r>
            <a:r>
              <a:rPr lang="en-US" altLang="zh-CN" sz="3200" dirty="0"/>
              <a:t>GTD</a:t>
            </a:r>
            <a:r>
              <a:rPr lang="zh-CN" altLang="en-US" sz="3200" dirty="0"/>
              <a:t>软件提高工作</a:t>
            </a:r>
            <a:r>
              <a:rPr lang="en-US" altLang="zh-CN" sz="3200" dirty="0"/>
              <a:t>/</a:t>
            </a:r>
            <a:r>
              <a:rPr lang="zh-CN" altLang="en-US" sz="3200" dirty="0"/>
              <a:t>学习效率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针对经常使用计算机的学生群体的</a:t>
            </a:r>
            <a:r>
              <a:rPr lang="en-US" altLang="zh-CN" sz="3200" dirty="0"/>
              <a:t>PC</a:t>
            </a:r>
            <a:r>
              <a:rPr lang="zh-CN" altLang="en-US" sz="3200" dirty="0"/>
              <a:t>端轻量级“备忘录”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针对学生群体通勤，增加天气功能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F8C88-6AAE-46F6-2815-60169501D4CD}"/>
              </a:ext>
            </a:extLst>
          </p:cNvPr>
          <p:cNvSpPr txBox="1"/>
          <p:nvPr/>
        </p:nvSpPr>
        <p:spPr>
          <a:xfrm>
            <a:off x="715117" y="2413110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通过收纳整理实施等步骤，有序地执行各天计划</a:t>
            </a:r>
            <a:r>
              <a:rPr lang="en-US" altLang="zh-CN" sz="1800" dirty="0"/>
              <a:t>/</a:t>
            </a:r>
            <a:r>
              <a:rPr lang="zh-CN" altLang="en-US" sz="1800" dirty="0"/>
              <a:t>活动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0DD48F-554B-49BE-4EB0-F22017029903}"/>
              </a:ext>
            </a:extLst>
          </p:cNvPr>
          <p:cNvSpPr txBox="1"/>
          <p:nvPr/>
        </p:nvSpPr>
        <p:spPr>
          <a:xfrm>
            <a:off x="715117" y="3890893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代码</a:t>
            </a:r>
            <a:r>
              <a:rPr lang="en-US" altLang="zh-CN" dirty="0"/>
              <a:t>/</a:t>
            </a:r>
            <a:r>
              <a:rPr lang="zh-CN" altLang="en-US" dirty="0"/>
              <a:t>文档等过程中，无需抽身便可以轻松获取“备忘录”信息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121F0F-2DC9-560C-D083-46519C140517}"/>
              </a:ext>
            </a:extLst>
          </p:cNvPr>
          <p:cNvSpPr txBox="1"/>
          <p:nvPr/>
        </p:nvSpPr>
        <p:spPr>
          <a:xfrm>
            <a:off x="715117" y="5288879"/>
            <a:ext cx="858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为宿舍</a:t>
            </a:r>
            <a:r>
              <a:rPr lang="en-US" altLang="zh-CN" dirty="0"/>
              <a:t>/</a:t>
            </a:r>
            <a:r>
              <a:rPr lang="zh-CN" altLang="en-US" dirty="0"/>
              <a:t>图书馆</a:t>
            </a:r>
            <a:r>
              <a:rPr lang="en-US" altLang="zh-CN" dirty="0"/>
              <a:t>/</a:t>
            </a:r>
            <a:r>
              <a:rPr lang="zh-CN" altLang="en-US" dirty="0"/>
              <a:t>教室</a:t>
            </a:r>
            <a:r>
              <a:rPr lang="en-US" altLang="zh-CN" dirty="0"/>
              <a:t>/</a:t>
            </a:r>
            <a:r>
              <a:rPr lang="zh-CN" altLang="en-US" dirty="0"/>
              <a:t>食堂的通勤保驾护航，避免“出门忘带伞</a:t>
            </a:r>
            <a:r>
              <a:rPr lang="en-US" altLang="zh-CN" dirty="0"/>
              <a:t>/</a:t>
            </a:r>
            <a:r>
              <a:rPr lang="zh-CN" altLang="en-US" dirty="0"/>
              <a:t>天冷忘穿衣”的烦恼</a:t>
            </a:r>
          </a:p>
        </p:txBody>
      </p:sp>
    </p:spTree>
    <p:extLst>
      <p:ext uri="{BB962C8B-B14F-4D97-AF65-F5344CB8AC3E}">
        <p14:creationId xmlns:p14="http://schemas.microsoft.com/office/powerpoint/2010/main" val="312719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3F796-51F5-B710-EC55-772B142B0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1383342"/>
            <a:ext cx="8595360" cy="52322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重型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/>
              <a:t>Things, </a:t>
            </a:r>
            <a:r>
              <a:rPr lang="en-US" altLang="zh-CN" sz="2800" dirty="0" err="1"/>
              <a:t>OmniFocus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ticktick</a:t>
            </a:r>
            <a:r>
              <a:rPr lang="en-US" altLang="zh-CN" sz="2800" dirty="0"/>
              <a:t>(</a:t>
            </a:r>
            <a:r>
              <a:rPr lang="zh-CN" altLang="en-US" sz="2800" dirty="0"/>
              <a:t>滴答清单</a:t>
            </a:r>
            <a:r>
              <a:rPr lang="en-US" altLang="zh-CN" sz="2800" dirty="0"/>
              <a:t>)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 descr="Things 的图像结果">
            <a:extLst>
              <a:ext uri="{FF2B5EF4-FFF2-40B4-BE49-F238E27FC236}">
                <a16:creationId xmlns:a16="http://schemas.microsoft.com/office/drawing/2014/main" id="{B44C71FD-909F-F2AF-3236-C5023790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43" y="2073083"/>
            <a:ext cx="17049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E58412-88E5-14A2-D769-8D8144D6CF87}"/>
              </a:ext>
            </a:extLst>
          </p:cNvPr>
          <p:cNvSpPr txBox="1"/>
          <p:nvPr/>
        </p:nvSpPr>
        <p:spPr>
          <a:xfrm>
            <a:off x="1073336" y="4154129"/>
            <a:ext cx="859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轻型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 err="1"/>
              <a:t>stikcy</a:t>
            </a:r>
            <a:r>
              <a:rPr lang="en-US" altLang="zh-CN" sz="2800" dirty="0"/>
              <a:t> notes(windows), </a:t>
            </a:r>
            <a:r>
              <a:rPr lang="en-US" altLang="zh-CN" sz="2800" dirty="0" err="1"/>
              <a:t>todo</a:t>
            </a:r>
            <a:r>
              <a:rPr lang="en-US" altLang="zh-CN" sz="2800" dirty="0"/>
              <a:t>(windows)</a:t>
            </a:r>
          </a:p>
        </p:txBody>
      </p:sp>
      <p:pic>
        <p:nvPicPr>
          <p:cNvPr id="1030" name="Picture 6" descr="OmniFocus 的图像结果">
            <a:extLst>
              <a:ext uri="{FF2B5EF4-FFF2-40B4-BE49-F238E27FC236}">
                <a16:creationId xmlns:a16="http://schemas.microsoft.com/office/drawing/2014/main" id="{BA978FDC-4B9F-B268-EB89-894ECEB7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4" y="2262408"/>
            <a:ext cx="1772165" cy="15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cktick 的图像结果">
            <a:extLst>
              <a:ext uri="{FF2B5EF4-FFF2-40B4-BE49-F238E27FC236}">
                <a16:creationId xmlns:a16="http://schemas.microsoft.com/office/drawing/2014/main" id="{97309F13-B1C2-CED3-46FB-5EA344A8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35" y="2073083"/>
            <a:ext cx="1772165" cy="18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ikcy notes windows icon 的图像结果">
            <a:extLst>
              <a:ext uri="{FF2B5EF4-FFF2-40B4-BE49-F238E27FC236}">
                <a16:creationId xmlns:a16="http://schemas.microsoft.com/office/drawing/2014/main" id="{A79841BD-77F7-AC29-91A8-E92F3BBB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81" y="4843870"/>
            <a:ext cx="1607290" cy="18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Do windows icon 的图像结果">
            <a:extLst>
              <a:ext uri="{FF2B5EF4-FFF2-40B4-BE49-F238E27FC236}">
                <a16:creationId xmlns:a16="http://schemas.microsoft.com/office/drawing/2014/main" id="{6A9050DF-F2FE-2ACB-F77D-DCEA6A38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01" y="4843870"/>
            <a:ext cx="1708374" cy="18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1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icrosoft To-Do for Mac review - TechnoEXPRESS">
            <a:extLst>
              <a:ext uri="{FF2B5EF4-FFF2-40B4-BE49-F238E27FC236}">
                <a16:creationId xmlns:a16="http://schemas.microsoft.com/office/drawing/2014/main" id="{2F5CBE42-2F9E-00D8-BDA6-3FA69D2E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43" y="1979629"/>
            <a:ext cx="6487556" cy="48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2062" name="Picture 14" descr="微软todo手机版免费下载-微软todo中文版app(Microsofttodo)下载v2.84.435.00 安卓官方版-2265安卓网">
            <a:extLst>
              <a:ext uri="{FF2B5EF4-FFF2-40B4-BE49-F238E27FC236}">
                <a16:creationId xmlns:a16="http://schemas.microsoft.com/office/drawing/2014/main" id="{057C16D8-B028-E30B-1289-89B67351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29" y="1676159"/>
            <a:ext cx="2681891" cy="47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040" y="175626"/>
            <a:ext cx="749321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基本类似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</a:t>
            </a:r>
            <a:r>
              <a:rPr lang="en-US" altLang="zh-CN" sz="2400" dirty="0"/>
              <a:t>UI</a:t>
            </a:r>
            <a:r>
              <a:rPr lang="zh-CN" altLang="en-US" sz="2400" dirty="0"/>
              <a:t>设计和风格。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深刻剖析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的设计排版的优缺点基础上，简化页 面排版布局，进一步优化图标设计。</a:t>
            </a:r>
          </a:p>
        </p:txBody>
      </p:sp>
    </p:spTree>
    <p:extLst>
      <p:ext uri="{BB962C8B-B14F-4D97-AF65-F5344CB8AC3E}">
        <p14:creationId xmlns:p14="http://schemas.microsoft.com/office/powerpoint/2010/main" val="33317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850768"/>
            <a:ext cx="8513724" cy="600960"/>
          </a:xfrm>
        </p:spPr>
        <p:txBody>
          <a:bodyPr/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解决 </a:t>
            </a:r>
            <a:r>
              <a:rPr kumimoji="0" lang="en-US" altLang="zh-CN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最小化视图中“添加任务”文本框的遮挡问题</a:t>
            </a:r>
            <a:endParaRPr kumimoji="0" lang="en-US" altLang="zh-CN" sz="24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FD95C1-4FCD-32EA-5F08-FA83795E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2" y="1558035"/>
            <a:ext cx="2729033" cy="1901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DE3E4-87EA-125F-246D-3A233A7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8035"/>
            <a:ext cx="2730467" cy="1534129"/>
          </a:xfrm>
          <a:prstGeom prst="rect">
            <a:avLst/>
          </a:prstGeom>
        </p:spPr>
      </p:pic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E8B17151-6BE4-980C-94AD-3C77B1AA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58" y="4341234"/>
            <a:ext cx="4075522" cy="22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1748C3-4CFB-4EC8-7330-A562259D4857}"/>
              </a:ext>
            </a:extLst>
          </p:cNvPr>
          <p:cNvSpPr txBox="1"/>
          <p:nvPr/>
        </p:nvSpPr>
        <p:spPr>
          <a:xfrm>
            <a:off x="1261872" y="3551234"/>
            <a:ext cx="7797287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 </a:t>
            </a:r>
            <a:r>
              <a:rPr kumimoji="0" lang="en-US" altLang="zh-CN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最小化视图收缩进出屏幕</a:t>
            </a:r>
            <a:r>
              <a:rPr kumimoji="0" lang="en-US" altLang="zh-CN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透明的功能</a:t>
            </a:r>
            <a:endParaRPr kumimoji="0" lang="en-US" altLang="zh-CN" sz="24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20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天气图标|UI|图标|小青年17 - 原创作品 - 站酷 (ZCOOL)">
            <a:extLst>
              <a:ext uri="{FF2B5EF4-FFF2-40B4-BE49-F238E27FC236}">
                <a16:creationId xmlns:a16="http://schemas.microsoft.com/office/drawing/2014/main" id="{E8CA59AA-C1C0-2036-8ED1-964AC20C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14" y="3363129"/>
            <a:ext cx="3987848" cy="32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583DE-9DBB-80C8-EA76-E29190EF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458" y="1225835"/>
            <a:ext cx="9117040" cy="876693"/>
          </a:xfrm>
        </p:spPr>
        <p:txBody>
          <a:bodyPr/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增加日历视图，一眼掌握当月日程分布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C9A28-8519-692D-06FD-70DF18909B7C}"/>
              </a:ext>
            </a:extLst>
          </p:cNvPr>
          <p:cNvSpPr txBox="1"/>
          <p:nvPr/>
        </p:nvSpPr>
        <p:spPr>
          <a:xfrm>
            <a:off x="1284838" y="3082331"/>
            <a:ext cx="637384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增加天气功能，为学生出门保驾护航。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73939B-771B-5A09-654F-C1D4B9E5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57" y="0"/>
            <a:ext cx="2696687" cy="30990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9DF0EF-5A9E-F7FF-5E8C-260FA2A7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602" y="4283899"/>
            <a:ext cx="4224161" cy="18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BAC70-AFC1-166A-3672-F438EFA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472"/>
            <a:ext cx="1782986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047B5-30CD-C198-10D5-431FA4E54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6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1D8C-2B1C-18E5-EDE5-EA1F86D2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3"/>
            <a:ext cx="10162880" cy="1180871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CF7AA-4994-E8E8-00D9-4354A7DE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代码：王景岳，邓岳衡，张耀华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设计：邓岳衡，张耀华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素材：王景岳，张耀华</a:t>
            </a:r>
            <a:endParaRPr lang="en-US" altLang="zh-CN" sz="3200" dirty="0"/>
          </a:p>
        </p:txBody>
      </p:sp>
      <p:pic>
        <p:nvPicPr>
          <p:cNvPr id="4098" name="Picture 2" descr="【分工素材】_分工图片大全_分工素材免费下载_千库网png">
            <a:extLst>
              <a:ext uri="{FF2B5EF4-FFF2-40B4-BE49-F238E27FC236}">
                <a16:creationId xmlns:a16="http://schemas.microsoft.com/office/drawing/2014/main" id="{7AA2DC94-18AD-E4EE-356E-503B00FB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64" y="566270"/>
            <a:ext cx="830963" cy="8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84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1DA48-F03B-AD5D-41A5-7300DAB6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61" y="403467"/>
            <a:ext cx="9692640" cy="132556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工作安排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BA333-2D9E-968A-C782-D5D33A10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66" y="1828800"/>
            <a:ext cx="8595360" cy="43513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实现时间：八周（第九周</a:t>
            </a:r>
            <a:r>
              <a:rPr lang="en-US" altLang="zh-CN" sz="3200" dirty="0"/>
              <a:t>-</a:t>
            </a:r>
            <a:r>
              <a:rPr lang="zh-CN" altLang="en-US" sz="3200" dirty="0"/>
              <a:t>第十六周）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熟悉工具和语言，初步设计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和逻辑框架（两周）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按计划实现代码，并过程中优化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和逻辑（五周）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美化</a:t>
            </a:r>
            <a:r>
              <a:rPr lang="en-US" altLang="zh-CN" sz="3200" dirty="0"/>
              <a:t>UI</a:t>
            </a:r>
            <a:r>
              <a:rPr lang="zh-CN" altLang="en-US" sz="3200" dirty="0"/>
              <a:t>，进一步完善功能（一周）</a:t>
            </a:r>
            <a:endParaRPr lang="en-US" altLang="zh-CN" sz="32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6" name="Picture 4" descr="投资计划确认图标素材图片免费下载-千库网">
            <a:extLst>
              <a:ext uri="{FF2B5EF4-FFF2-40B4-BE49-F238E27FC236}">
                <a16:creationId xmlns:a16="http://schemas.microsoft.com/office/drawing/2014/main" id="{F180FE45-DA6E-3E15-FAF1-D796383B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6" y="868527"/>
            <a:ext cx="859180" cy="8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69542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142</TotalTime>
  <Words>287</Words>
  <Application>Microsoft Office PowerPoint</Application>
  <PresentationFormat>宽屏</PresentationFormat>
  <Paragraphs>33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幼圆</vt:lpstr>
      <vt:lpstr>Arial</vt:lpstr>
      <vt:lpstr>Wingdings 2</vt:lpstr>
      <vt:lpstr>风景</vt:lpstr>
      <vt:lpstr>轻型GTD软件设计与制作</vt:lpstr>
      <vt:lpstr>背景和动机</vt:lpstr>
      <vt:lpstr>相关产品</vt:lpstr>
      <vt:lpstr>目标</vt:lpstr>
      <vt:lpstr>目标</vt:lpstr>
      <vt:lpstr>目标</vt:lpstr>
      <vt:lpstr>讨论</vt:lpstr>
      <vt:lpstr>分工</vt:lpstr>
      <vt:lpstr>工作安排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备忘录</dc:title>
  <dc:creator>904579865@qq.com</dc:creator>
  <cp:lastModifiedBy>904579865@qq.com</cp:lastModifiedBy>
  <cp:revision>65</cp:revision>
  <dcterms:created xsi:type="dcterms:W3CDTF">2023-04-11T10:50:58Z</dcterms:created>
  <dcterms:modified xsi:type="dcterms:W3CDTF">2023-04-15T03:28:00Z</dcterms:modified>
</cp:coreProperties>
</file>